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3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light on a black background&#10;&#10;Description automatically generated">
            <a:extLst>
              <a:ext uri="{FF2B5EF4-FFF2-40B4-BE49-F238E27FC236}">
                <a16:creationId xmlns:a16="http://schemas.microsoft.com/office/drawing/2014/main" id="{206C3530-D86F-7A59-EFFF-36FC66807D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93"/>
            <a:ext cx="12192701" cy="68576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C32408-D6A6-C09D-3F5E-EF8CFE6E4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7340" y="3916994"/>
            <a:ext cx="9345370" cy="525827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FBB71-D034-1A16-83A8-933459EE4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340" y="4535905"/>
            <a:ext cx="9102934" cy="129045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DCA4979F-F250-E0AE-4EA5-62133137CF61}"/>
              </a:ext>
            </a:extLst>
          </p:cNvPr>
          <p:cNvGrpSpPr/>
          <p:nvPr userDrawn="1"/>
        </p:nvGrpSpPr>
        <p:grpSpPr>
          <a:xfrm>
            <a:off x="-79022" y="768875"/>
            <a:ext cx="12271022" cy="3561348"/>
            <a:chOff x="0" y="0"/>
            <a:chExt cx="24383998" cy="6324292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7D32FCCC-B92A-172E-A05E-5073CF64CB47}"/>
                </a:ext>
              </a:extLst>
            </p:cNvPr>
            <p:cNvSpPr/>
            <p:nvPr/>
          </p:nvSpPr>
          <p:spPr>
            <a:xfrm>
              <a:off x="0" y="0"/>
              <a:ext cx="24384000" cy="6324346"/>
            </a:xfrm>
            <a:custGeom>
              <a:avLst/>
              <a:gdLst/>
              <a:ahLst/>
              <a:cxnLst/>
              <a:rect l="l" t="t" r="r" b="b"/>
              <a:pathLst>
                <a:path w="24384000" h="6324346">
                  <a:moveTo>
                    <a:pt x="0" y="0"/>
                  </a:moveTo>
                  <a:lnTo>
                    <a:pt x="24384000" y="0"/>
                  </a:lnTo>
                  <a:lnTo>
                    <a:pt x="24384000" y="6324346"/>
                  </a:lnTo>
                  <a:lnTo>
                    <a:pt x="0" y="6324346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0"/>
                  </a:srgbClr>
                </a:gs>
                <a:gs pos="25000">
                  <a:srgbClr val="000000">
                    <a:alpha val="15000"/>
                  </a:srgbClr>
                </a:gs>
                <a:gs pos="50000">
                  <a:srgbClr val="000000">
                    <a:alpha val="15000"/>
                  </a:srgbClr>
                </a:gs>
                <a:gs pos="75000">
                  <a:srgbClr val="000000">
                    <a:alpha val="3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16200000"/>
            </a:gra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7">
            <a:extLst>
              <a:ext uri="{FF2B5EF4-FFF2-40B4-BE49-F238E27FC236}">
                <a16:creationId xmlns:a16="http://schemas.microsoft.com/office/drawing/2014/main" id="{70F2C1FD-E1C6-B2AF-2784-254A73A90D7E}"/>
              </a:ext>
            </a:extLst>
          </p:cNvPr>
          <p:cNvSpPr/>
          <p:nvPr userDrawn="1"/>
        </p:nvSpPr>
        <p:spPr>
          <a:xfrm>
            <a:off x="804471" y="1637042"/>
            <a:ext cx="6865059" cy="1939459"/>
          </a:xfrm>
          <a:custGeom>
            <a:avLst/>
            <a:gdLst/>
            <a:ahLst/>
            <a:cxnLst/>
            <a:rect l="l" t="t" r="r" b="b"/>
            <a:pathLst>
              <a:path w="11604396" h="3434586">
                <a:moveTo>
                  <a:pt x="0" y="0"/>
                </a:moveTo>
                <a:lnTo>
                  <a:pt x="11604396" y="0"/>
                </a:lnTo>
                <a:lnTo>
                  <a:pt x="11604396" y="3434586"/>
                </a:lnTo>
                <a:lnTo>
                  <a:pt x="0" y="34345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24" t="-3107" r="-70574" b="-3107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8DDDB3C-92E3-CFEC-4268-A9D84338D4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7340" y="590413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Helmholtz Halvar Mittel Rg" pitchFamily="2" charset="0"/>
              </a:defRPr>
            </a:lvl1pPr>
          </a:lstStyle>
          <a:p>
            <a:fld id="{4212A532-6B12-6643-A678-AA9055583282}" type="datetimeFigureOut">
              <a:rPr lang="en-US" smtClean="0"/>
              <a:pPr/>
              <a:t>12/10/24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64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5AC6D-B979-A356-742E-D157463E5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39646"/>
            <a:ext cx="10515600" cy="1151042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D3B93-5433-A5FF-8FF8-BF7EF902D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500" b="1" smtClean="0">
                <a:solidFill>
                  <a:schemeClr val="accent1"/>
                </a:solidFill>
              </a:defRPr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CE50B-AB43-B814-CD38-8F979126D0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14D77A-FA91-BB16-BB0C-4A7EFB621E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4428C1-1EC8-4D99-AEC5-959DA6DB10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5D75C5-390D-8D15-7DC8-02F6076B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A532-6B12-6643-A678-AA9055583282}" type="datetimeFigureOut">
              <a:rPr lang="en-US" smtClean="0"/>
              <a:t>12/10/24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6E1622-BEBB-A3C7-2F11-BD80D94D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8982-E842-9341-802E-E65954F7286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2199411B-8344-5455-345D-007F2CABFB6D}"/>
              </a:ext>
            </a:extLst>
          </p:cNvPr>
          <p:cNvSpPr/>
          <p:nvPr userDrawn="1"/>
        </p:nvSpPr>
        <p:spPr>
          <a:xfrm>
            <a:off x="227047" y="296542"/>
            <a:ext cx="2111516" cy="160659"/>
          </a:xfrm>
          <a:custGeom>
            <a:avLst/>
            <a:gdLst/>
            <a:ahLst/>
            <a:cxnLst/>
            <a:rect l="l" t="t" r="r" b="b"/>
            <a:pathLst>
              <a:path w="3183607" h="242231">
                <a:moveTo>
                  <a:pt x="0" y="0"/>
                </a:moveTo>
                <a:lnTo>
                  <a:pt x="3183607" y="0"/>
                </a:lnTo>
                <a:lnTo>
                  <a:pt x="3183607" y="242231"/>
                </a:lnTo>
                <a:lnTo>
                  <a:pt x="0" y="2422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77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244F1-20B2-ECB6-B125-4D51D857E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F12E43-2568-45BA-F5B8-B50C0976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A532-6B12-6643-A678-AA9055583282}" type="datetimeFigureOut">
              <a:rPr lang="en-US" smtClean="0"/>
              <a:t>12/10/24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27936F-D4D6-950C-717E-E30DFF9A3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8982-E842-9341-802E-E65954F72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35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68D271-E372-BC20-3F28-C532FBC75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A532-6B12-6643-A678-AA9055583282}" type="datetimeFigureOut">
              <a:rPr lang="en-US" smtClean="0"/>
              <a:t>12/10/24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A9E38B-356E-2124-9778-0C0BFAD79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8982-E842-9341-802E-E65954F72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73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ED296-40E8-FBCA-29CB-F30C386AB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912C7-2C33-6365-A590-6EF39A08A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9B711-EE7F-3EC1-1140-B7078FD8E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8BCF3-24A7-B220-D5DD-92858E433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A532-6B12-6643-A678-AA9055583282}" type="datetimeFigureOut">
              <a:rPr lang="en-US" smtClean="0"/>
              <a:t>12/10/24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395A6-CA4F-9AFF-6DF5-00F65A5AA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8982-E842-9341-802E-E65954F72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17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4FC6A-97C9-7312-6550-2DA01C82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84616"/>
            <a:ext cx="3932237" cy="1472784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F18077-1C5B-84CC-7F3F-D47B12BBF9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A76897-6952-FBA5-E7A1-A59B7A735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0EB33-B8C1-A9E6-01F0-D00F288A9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A532-6B12-6643-A678-AA9055583282}" type="datetimeFigureOut">
              <a:rPr lang="en-US" smtClean="0"/>
              <a:t>12/10/24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248A4-BDD0-8952-BE7A-9B8B01CA4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8982-E842-9341-802E-E65954F72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67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177A4-7845-071B-490F-1E9AA7A83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1BB92F-C08B-A898-CC7E-065E3FCCA5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C842C-B32B-DF08-ECA1-9A5E13FE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A532-6B12-6643-A678-AA9055583282}" type="datetimeFigureOut">
              <a:rPr lang="en-US" smtClean="0"/>
              <a:t>12/10/24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A06A7-3183-A94E-4E47-0D94B1E56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8982-E842-9341-802E-E65954F72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15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B881F3-FD36-6EBE-A101-254032B80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CF3DB0-9D04-6772-1394-E7A89C3D7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69625"/>
            <a:ext cx="7734300" cy="560733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3F254-24DF-EBBF-53D4-8103CE443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A532-6B12-6643-A678-AA9055583282}" type="datetimeFigureOut">
              <a:rPr lang="en-US" smtClean="0"/>
              <a:t>12/10/24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75625-B6D4-D079-25F3-1C13DE3C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8982-E842-9341-802E-E65954F72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10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2915F-EDC9-7245-11D3-62D63CBEA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F7A7FB-630D-46F8-8D3C-ACAF82EC4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A532-6B12-6643-A678-AA9055583282}" type="datetimeFigureOut">
              <a:rPr lang="en-US" smtClean="0"/>
              <a:t>12/10/24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C7F98E-3B12-AD32-9EB3-481E6D660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8982-E842-9341-802E-E65954F72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31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E6AFB-4332-F23E-8EF2-A634F41A15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30229"/>
            <a:ext cx="2743200" cy="753797"/>
          </a:xfrm>
        </p:spPr>
        <p:txBody>
          <a:bodyPr/>
          <a:lstStyle/>
          <a:p>
            <a:r>
              <a:rPr lang="en-GB" dirty="0"/>
              <a:t>AGENDA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15B1AA-9101-F4B0-9CB4-2F9E77852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A532-6B12-6643-A678-AA9055583282}" type="datetimeFigureOut">
              <a:rPr lang="en-US" smtClean="0"/>
              <a:pPr/>
              <a:t>12/10/24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8C8B8-25FB-370C-673B-C9A292B194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4E8982-E842-9341-802E-E65954F7286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5D73569E-5F60-809A-028D-0D47F7B07426}"/>
              </a:ext>
            </a:extLst>
          </p:cNvPr>
          <p:cNvGrpSpPr/>
          <p:nvPr userDrawn="1"/>
        </p:nvGrpSpPr>
        <p:grpSpPr>
          <a:xfrm>
            <a:off x="8852346" y="1"/>
            <a:ext cx="3339654" cy="2966780"/>
            <a:chOff x="0" y="0"/>
            <a:chExt cx="5979886" cy="5312228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35B462B4-B3BE-2B39-1501-C7A2B6CA951C}"/>
                </a:ext>
              </a:extLst>
            </p:cNvPr>
            <p:cNvSpPr/>
            <p:nvPr/>
          </p:nvSpPr>
          <p:spPr>
            <a:xfrm>
              <a:off x="0" y="0"/>
              <a:ext cx="5979922" cy="5312156"/>
            </a:xfrm>
            <a:custGeom>
              <a:avLst/>
              <a:gdLst/>
              <a:ahLst/>
              <a:cxnLst/>
              <a:rect l="l" t="t" r="r" b="b"/>
              <a:pathLst>
                <a:path w="5979922" h="5312156">
                  <a:moveTo>
                    <a:pt x="5979922" y="0"/>
                  </a:moveTo>
                  <a:lnTo>
                    <a:pt x="0" y="0"/>
                  </a:lnTo>
                  <a:lnTo>
                    <a:pt x="1405128" y="1248156"/>
                  </a:lnTo>
                  <a:lnTo>
                    <a:pt x="4673600" y="1248156"/>
                  </a:lnTo>
                  <a:lnTo>
                    <a:pt x="4673600" y="4151757"/>
                  </a:lnTo>
                  <a:lnTo>
                    <a:pt x="5979922" y="5312156"/>
                  </a:lnTo>
                  <a:close/>
                </a:path>
              </a:pathLst>
            </a:custGeom>
            <a:solidFill>
              <a:srgbClr val="01286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">
            <a:extLst>
              <a:ext uri="{FF2B5EF4-FFF2-40B4-BE49-F238E27FC236}">
                <a16:creationId xmlns:a16="http://schemas.microsoft.com/office/drawing/2014/main" id="{7193DCC0-E9A1-E6D5-5D69-277D96165CDA}"/>
              </a:ext>
            </a:extLst>
          </p:cNvPr>
          <p:cNvGrpSpPr/>
          <p:nvPr userDrawn="1"/>
        </p:nvGrpSpPr>
        <p:grpSpPr>
          <a:xfrm>
            <a:off x="8276474" y="572422"/>
            <a:ext cx="3339654" cy="2966780"/>
            <a:chOff x="0" y="0"/>
            <a:chExt cx="5979886" cy="531222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91C7554-4DCE-4E8B-0E13-0FBAD2A3FAC4}"/>
                </a:ext>
              </a:extLst>
            </p:cNvPr>
            <p:cNvSpPr/>
            <p:nvPr/>
          </p:nvSpPr>
          <p:spPr>
            <a:xfrm>
              <a:off x="0" y="0"/>
              <a:ext cx="5979922" cy="5312156"/>
            </a:xfrm>
            <a:custGeom>
              <a:avLst/>
              <a:gdLst/>
              <a:ahLst/>
              <a:cxnLst/>
              <a:rect l="l" t="t" r="r" b="b"/>
              <a:pathLst>
                <a:path w="5979922" h="5312156">
                  <a:moveTo>
                    <a:pt x="5979922" y="0"/>
                  </a:moveTo>
                  <a:lnTo>
                    <a:pt x="0" y="0"/>
                  </a:lnTo>
                  <a:lnTo>
                    <a:pt x="1405128" y="1248156"/>
                  </a:lnTo>
                  <a:lnTo>
                    <a:pt x="4673600" y="1248156"/>
                  </a:lnTo>
                  <a:lnTo>
                    <a:pt x="4673600" y="4151757"/>
                  </a:lnTo>
                  <a:lnTo>
                    <a:pt x="5979922" y="5312156"/>
                  </a:lnTo>
                  <a:close/>
                </a:path>
              </a:pathLst>
            </a:custGeom>
            <a:solidFill>
              <a:srgbClr val="13C7FE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FF7C088-4F98-969C-EC1A-5CD145DB5874}"/>
              </a:ext>
            </a:extLst>
          </p:cNvPr>
          <p:cNvSpPr/>
          <p:nvPr userDrawn="1"/>
        </p:nvSpPr>
        <p:spPr>
          <a:xfrm>
            <a:off x="838200" y="1678899"/>
            <a:ext cx="539646" cy="40462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7BFB0F3-6194-A7DE-0BE4-738A52891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380" y="1794503"/>
            <a:ext cx="8393244" cy="3930613"/>
          </a:xfrm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22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371600" indent="-457200">
              <a:buFont typeface="+mj-lt"/>
              <a:buAutoNum type="arabicPeriod"/>
              <a:defRPr sz="1800"/>
            </a:lvl3pPr>
            <a:lvl4pPr marL="1714500" indent="-342900">
              <a:buFont typeface="+mj-lt"/>
              <a:buAutoNum type="arabicPeriod"/>
              <a:defRPr sz="1600"/>
            </a:lvl4pPr>
            <a:lvl5pPr marL="1828800" indent="0">
              <a:buFont typeface="+mj-lt"/>
              <a:buNone/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542C1-070B-66AF-BFE0-DE1CA3C95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6899"/>
            <a:ext cx="10515600" cy="97378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46A00-ACC1-9370-BE1C-ED5725A7E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73F00-F1DB-5F0D-2C43-4BDA971FF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A532-6B12-6643-A678-AA9055583282}" type="datetimeFigureOut">
              <a:rPr lang="en-US" smtClean="0"/>
              <a:t>12/10/24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BE953-7993-BB11-32E9-E602A0DF6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8982-E842-9341-802E-E65954F72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72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542C1-070B-66AF-BFE0-DE1CA3C95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6899"/>
            <a:ext cx="10515600" cy="97378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46A00-ACC1-9370-BE1C-ED5725A7E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73F00-F1DB-5F0D-2C43-4BDA971FF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A532-6B12-6643-A678-AA9055583282}" type="datetimeFigureOut">
              <a:rPr lang="en-US" smtClean="0"/>
              <a:t>12/10/24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BE953-7993-BB11-32E9-E602A0DF6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8982-E842-9341-802E-E65954F7286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BFE7BA99-D1E6-9222-FB5F-2ED6FAB21882}"/>
              </a:ext>
            </a:extLst>
          </p:cNvPr>
          <p:cNvSpPr/>
          <p:nvPr userDrawn="1"/>
        </p:nvSpPr>
        <p:spPr>
          <a:xfrm>
            <a:off x="227047" y="296542"/>
            <a:ext cx="2111516" cy="160659"/>
          </a:xfrm>
          <a:custGeom>
            <a:avLst/>
            <a:gdLst/>
            <a:ahLst/>
            <a:cxnLst/>
            <a:rect l="l" t="t" r="r" b="b"/>
            <a:pathLst>
              <a:path w="3183607" h="242231">
                <a:moveTo>
                  <a:pt x="0" y="0"/>
                </a:moveTo>
                <a:lnTo>
                  <a:pt x="3183607" y="0"/>
                </a:lnTo>
                <a:lnTo>
                  <a:pt x="3183607" y="242231"/>
                </a:lnTo>
                <a:lnTo>
                  <a:pt x="0" y="2422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7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059F6-F0B9-4186-410F-56862652DD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4E8982-E842-9341-802E-E65954F728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09D72295-26F9-3BA3-72CD-52A4E4B93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6746" y="2811621"/>
            <a:ext cx="9320607" cy="1087975"/>
          </a:xfrm>
        </p:spPr>
        <p:txBody>
          <a:bodyPr anchor="t">
            <a:no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249E059-468F-F834-EFDC-3E702ED07C0C}"/>
              </a:ext>
            </a:extLst>
          </p:cNvPr>
          <p:cNvGrpSpPr>
            <a:grpSpLocks/>
          </p:cNvGrpSpPr>
          <p:nvPr userDrawn="1"/>
        </p:nvGrpSpPr>
        <p:grpSpPr>
          <a:xfrm flipH="1" flipV="1">
            <a:off x="5678970" y="6220046"/>
            <a:ext cx="6513030" cy="618094"/>
            <a:chOff x="-17929" y="1"/>
            <a:chExt cx="6864756" cy="1507492"/>
          </a:xfrm>
        </p:grpSpPr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B3C1D694-867D-124E-0E63-41E20C42DFB3}"/>
                </a:ext>
              </a:extLst>
            </p:cNvPr>
            <p:cNvSpPr>
              <a:spLocks/>
            </p:cNvSpPr>
            <p:nvPr userDrawn="1"/>
          </p:nvSpPr>
          <p:spPr>
            <a:xfrm rot="10800000">
              <a:off x="4511852" y="1"/>
              <a:ext cx="2334975" cy="1507492"/>
            </a:xfrm>
            <a:prstGeom prst="triangle">
              <a:avLst>
                <a:gd name="adj" fmla="val 25927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36DB82A-AF35-B60D-6CEF-B973B0DE535D}"/>
                </a:ext>
              </a:extLst>
            </p:cNvPr>
            <p:cNvSpPr>
              <a:spLocks/>
            </p:cNvSpPr>
            <p:nvPr userDrawn="1"/>
          </p:nvSpPr>
          <p:spPr>
            <a:xfrm>
              <a:off x="-17929" y="1"/>
              <a:ext cx="6258308" cy="1507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4BAE5B0-D712-356E-F486-37540BF1999E}"/>
              </a:ext>
            </a:extLst>
          </p:cNvPr>
          <p:cNvGrpSpPr>
            <a:grpSpLocks/>
          </p:cNvGrpSpPr>
          <p:nvPr userDrawn="1"/>
        </p:nvGrpSpPr>
        <p:grpSpPr>
          <a:xfrm>
            <a:off x="0" y="-507"/>
            <a:ext cx="6513030" cy="618094"/>
            <a:chOff x="-17929" y="1"/>
            <a:chExt cx="6864756" cy="1507492"/>
          </a:xfrm>
        </p:grpSpPr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F761CA6B-8F05-BE73-FB3A-CCE1BA9406C4}"/>
                </a:ext>
              </a:extLst>
            </p:cNvPr>
            <p:cNvSpPr>
              <a:spLocks/>
            </p:cNvSpPr>
            <p:nvPr userDrawn="1"/>
          </p:nvSpPr>
          <p:spPr>
            <a:xfrm rot="10800000">
              <a:off x="4511852" y="1"/>
              <a:ext cx="2334975" cy="1507492"/>
            </a:xfrm>
            <a:prstGeom prst="triangle">
              <a:avLst>
                <a:gd name="adj" fmla="val 25927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79D9649-D556-AFE0-8751-28D1B252865C}"/>
                </a:ext>
              </a:extLst>
            </p:cNvPr>
            <p:cNvSpPr>
              <a:spLocks/>
            </p:cNvSpPr>
            <p:nvPr userDrawn="1"/>
          </p:nvSpPr>
          <p:spPr>
            <a:xfrm>
              <a:off x="-17929" y="1"/>
              <a:ext cx="6258308" cy="1507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 descr="Blue and black text on a black background&#10;&#10;Description automatically generated">
            <a:extLst>
              <a:ext uri="{FF2B5EF4-FFF2-40B4-BE49-F238E27FC236}">
                <a16:creationId xmlns:a16="http://schemas.microsoft.com/office/drawing/2014/main" id="{8E531C0D-59CA-B9B1-9404-352D8E15BE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77316" y="820379"/>
            <a:ext cx="2196786" cy="38205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591DFC9-01A5-5386-4815-BAC0076A8809}"/>
              </a:ext>
            </a:extLst>
          </p:cNvPr>
          <p:cNvSpPr txBox="1">
            <a:spLocks/>
          </p:cNvSpPr>
          <p:nvPr userDrawn="1"/>
        </p:nvSpPr>
        <p:spPr>
          <a:xfrm>
            <a:off x="2536746" y="3998910"/>
            <a:ext cx="9320607" cy="9473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Hermann Bold" pitchFamily="2" charset="0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chemeClr val="accent1"/>
                </a:solidFill>
                <a:latin typeface="Helmholtz Halvar Mittel Rg" pitchFamily="2" charset="0"/>
              </a:rPr>
              <a:t>Click to edit Master title style</a:t>
            </a:r>
            <a:endParaRPr lang="en-US" sz="2800" dirty="0">
              <a:solidFill>
                <a:schemeClr val="accent1"/>
              </a:solidFill>
              <a:latin typeface="Helmholtz Halvar Mittel 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36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059F6-F0B9-4186-410F-56862652DD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4E8982-E842-9341-802E-E65954F728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144F4585-EB5D-A7EF-9EF3-EE29E3473B8D}"/>
              </a:ext>
            </a:extLst>
          </p:cNvPr>
          <p:cNvSpPr/>
          <p:nvPr userDrawn="1"/>
        </p:nvSpPr>
        <p:spPr>
          <a:xfrm>
            <a:off x="9135256" y="918973"/>
            <a:ext cx="2743200" cy="208722"/>
          </a:xfrm>
          <a:custGeom>
            <a:avLst/>
            <a:gdLst/>
            <a:ahLst/>
            <a:cxnLst/>
            <a:rect l="l" t="t" r="r" b="b"/>
            <a:pathLst>
              <a:path w="3183607" h="242231">
                <a:moveTo>
                  <a:pt x="0" y="0"/>
                </a:moveTo>
                <a:lnTo>
                  <a:pt x="3183607" y="0"/>
                </a:lnTo>
                <a:lnTo>
                  <a:pt x="3183607" y="242231"/>
                </a:lnTo>
                <a:lnTo>
                  <a:pt x="0" y="2422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75FBF31A-4535-9900-FECF-CA4C0B066F0E}"/>
              </a:ext>
            </a:extLst>
          </p:cNvPr>
          <p:cNvSpPr/>
          <p:nvPr userDrawn="1"/>
        </p:nvSpPr>
        <p:spPr>
          <a:xfrm>
            <a:off x="0" y="2783374"/>
            <a:ext cx="5413506" cy="2305984"/>
          </a:xfrm>
          <a:custGeom>
            <a:avLst/>
            <a:gdLst/>
            <a:ahLst/>
            <a:cxnLst/>
            <a:rect l="l" t="t" r="r" b="b"/>
            <a:pathLst>
              <a:path w="9928734" h="4296748">
                <a:moveTo>
                  <a:pt x="0" y="0"/>
                </a:moveTo>
                <a:lnTo>
                  <a:pt x="9928734" y="0"/>
                </a:lnTo>
                <a:lnTo>
                  <a:pt x="9928734" y="4296748"/>
                </a:lnTo>
                <a:lnTo>
                  <a:pt x="0" y="42967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0304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09D72295-26F9-3BA3-72CD-52A4E4B93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8532" y="2830157"/>
            <a:ext cx="5579924" cy="947364"/>
          </a:xfrm>
        </p:spPr>
        <p:txBody>
          <a:bodyPr anchor="t">
            <a:normAutofit/>
          </a:bodyPr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249E059-468F-F834-EFDC-3E702ED07C0C}"/>
              </a:ext>
            </a:extLst>
          </p:cNvPr>
          <p:cNvGrpSpPr>
            <a:grpSpLocks/>
          </p:cNvGrpSpPr>
          <p:nvPr userDrawn="1"/>
        </p:nvGrpSpPr>
        <p:grpSpPr>
          <a:xfrm flipH="1" flipV="1">
            <a:off x="5678970" y="6220046"/>
            <a:ext cx="6513030" cy="618094"/>
            <a:chOff x="-17929" y="1"/>
            <a:chExt cx="6864756" cy="1507492"/>
          </a:xfrm>
        </p:grpSpPr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B3C1D694-867D-124E-0E63-41E20C42DFB3}"/>
                </a:ext>
              </a:extLst>
            </p:cNvPr>
            <p:cNvSpPr>
              <a:spLocks/>
            </p:cNvSpPr>
            <p:nvPr userDrawn="1"/>
          </p:nvSpPr>
          <p:spPr>
            <a:xfrm rot="10800000">
              <a:off x="4511852" y="1"/>
              <a:ext cx="2334975" cy="1507492"/>
            </a:xfrm>
            <a:prstGeom prst="triangle">
              <a:avLst>
                <a:gd name="adj" fmla="val 25927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36DB82A-AF35-B60D-6CEF-B973B0DE535D}"/>
                </a:ext>
              </a:extLst>
            </p:cNvPr>
            <p:cNvSpPr>
              <a:spLocks/>
            </p:cNvSpPr>
            <p:nvPr userDrawn="1"/>
          </p:nvSpPr>
          <p:spPr>
            <a:xfrm>
              <a:off x="-17929" y="1"/>
              <a:ext cx="6258308" cy="1507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4BAE5B0-D712-356E-F486-37540BF1999E}"/>
              </a:ext>
            </a:extLst>
          </p:cNvPr>
          <p:cNvGrpSpPr>
            <a:grpSpLocks/>
          </p:cNvGrpSpPr>
          <p:nvPr userDrawn="1"/>
        </p:nvGrpSpPr>
        <p:grpSpPr>
          <a:xfrm>
            <a:off x="0" y="-507"/>
            <a:ext cx="6513030" cy="618094"/>
            <a:chOff x="-17929" y="1"/>
            <a:chExt cx="6864756" cy="1507492"/>
          </a:xfrm>
        </p:grpSpPr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F761CA6B-8F05-BE73-FB3A-CCE1BA9406C4}"/>
                </a:ext>
              </a:extLst>
            </p:cNvPr>
            <p:cNvSpPr>
              <a:spLocks/>
            </p:cNvSpPr>
            <p:nvPr userDrawn="1"/>
          </p:nvSpPr>
          <p:spPr>
            <a:xfrm rot="10800000">
              <a:off x="4511852" y="1"/>
              <a:ext cx="2334975" cy="1507492"/>
            </a:xfrm>
            <a:prstGeom prst="triangle">
              <a:avLst>
                <a:gd name="adj" fmla="val 25927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79D9649-D556-AFE0-8751-28D1B252865C}"/>
                </a:ext>
              </a:extLst>
            </p:cNvPr>
            <p:cNvSpPr>
              <a:spLocks/>
            </p:cNvSpPr>
            <p:nvPr userDrawn="1"/>
          </p:nvSpPr>
          <p:spPr>
            <a:xfrm>
              <a:off x="-17929" y="1"/>
              <a:ext cx="6258308" cy="1507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33778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C00FD-FBEC-C0A7-ECA7-CF25B18B7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956C0D-B052-5C73-A81C-D065F61FB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530A7-E558-6A9D-B215-B136CD528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A532-6B12-6643-A678-AA9055583282}" type="datetimeFigureOut">
              <a:rPr lang="en-US" smtClean="0"/>
              <a:t>12/10/24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2E2F1-27E8-7218-6EEE-63A631C2D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8982-E842-9341-802E-E65954F72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23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1DC97-4865-BD3D-30E0-E95BCC18C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85FF2-E0EB-E5E6-33C2-636B956455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GB" sz="2000" smtClean="0"/>
            </a:lvl1pPr>
            <a:lvl2pPr>
              <a:defRPr lang="en-GB" sz="1800" smtClean="0"/>
            </a:lvl2pPr>
            <a:lvl3pPr>
              <a:defRPr lang="en-GB" sz="1600" smtClean="0"/>
            </a:lvl3pPr>
            <a:lvl4pPr>
              <a:defRPr lang="en-GB" sz="1400" smtClean="0"/>
            </a:lvl4pPr>
            <a:lvl5pPr>
              <a:defRPr lang="en-US"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C77DE8-54FA-376B-3BEA-CD90CD62E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GB" sz="2000" smtClean="0"/>
            </a:lvl1pPr>
            <a:lvl2pPr>
              <a:defRPr lang="en-GB" sz="1800" smtClean="0"/>
            </a:lvl2pPr>
            <a:lvl3pPr>
              <a:defRPr lang="en-GB" sz="1600" smtClean="0"/>
            </a:lvl3pPr>
            <a:lvl4pPr>
              <a:defRPr lang="en-GB" sz="1400" smtClean="0"/>
            </a:lvl4pPr>
            <a:lvl5pPr>
              <a:defRPr lang="en-US"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1533AB-E3FA-5262-1E30-8CFE4FEC6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A532-6B12-6643-A678-AA9055583282}" type="datetimeFigureOut">
              <a:rPr lang="en-US" smtClean="0"/>
              <a:t>12/10/24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67C765-8073-5A08-EDDD-FAE6542FB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8982-E842-9341-802E-E65954F72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8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5AC6D-B979-A356-742E-D157463E5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39646"/>
            <a:ext cx="10515600" cy="1151042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D3B93-5433-A5FF-8FF8-BF7EF902D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500" b="1" smtClean="0">
                <a:solidFill>
                  <a:schemeClr val="accent1"/>
                </a:solidFill>
              </a:defRPr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CE50B-AB43-B814-CD38-8F979126D0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14D77A-FA91-BB16-BB0C-4A7EFB621E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4428C1-1EC8-4D99-AEC5-959DA6DB10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5D75C5-390D-8D15-7DC8-02F6076B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A532-6B12-6643-A678-AA9055583282}" type="datetimeFigureOut">
              <a:rPr lang="en-US" smtClean="0"/>
              <a:t>12/10/24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6E1622-BEBB-A3C7-2F11-BD80D94D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8982-E842-9341-802E-E65954F72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62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544E911-FEB0-B823-7E15-AAEAAE19A9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" r="4203" b="62318"/>
          <a:stretch/>
        </p:blipFill>
        <p:spPr>
          <a:xfrm>
            <a:off x="0" y="6408581"/>
            <a:ext cx="12196548" cy="46070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724B07-20CA-64FA-C60E-E6F31C66A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7176"/>
            <a:ext cx="10515600" cy="943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3E9EC-4331-A939-4E7D-22EFE355B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593A3-6B8A-9791-4962-AD1F10B6B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071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Helmholtz Halvar Mittel Rg" pitchFamily="2" charset="0"/>
              </a:defRPr>
            </a:lvl1pPr>
          </a:lstStyle>
          <a:p>
            <a:fld id="{4212A532-6B12-6643-A678-AA9055583282}" type="datetimeFigureOut">
              <a:rPr lang="en-US" smtClean="0"/>
              <a:pPr/>
              <a:t>12/10/24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2A029-D936-E102-4E76-BE42B08096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5256" y="2471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Helmholtz Halvar Mittel Rg" pitchFamily="2" charset="0"/>
              </a:defRPr>
            </a:lvl1pPr>
          </a:lstStyle>
          <a:p>
            <a:fld id="{CB4E8982-E842-9341-802E-E65954F7286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Blue and black text on a black background&#10;&#10;Description automatically generated">
            <a:extLst>
              <a:ext uri="{FF2B5EF4-FFF2-40B4-BE49-F238E27FC236}">
                <a16:creationId xmlns:a16="http://schemas.microsoft.com/office/drawing/2014/main" id="{EE0C1136-17D8-E4FA-4CD8-68572230EB8B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26689" y="185739"/>
            <a:ext cx="2196786" cy="38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2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4" r:id="rId4"/>
    <p:sldLayoutId id="2147483663" r:id="rId5"/>
    <p:sldLayoutId id="2147483661" r:id="rId6"/>
    <p:sldLayoutId id="2147483651" r:id="rId7"/>
    <p:sldLayoutId id="2147483652" r:id="rId8"/>
    <p:sldLayoutId id="2147483653" r:id="rId9"/>
    <p:sldLayoutId id="2147483665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rmann 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mholtz Halvar Mittel Rg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Helmholtz Halvar Mittel Rg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mholtz Halvar Mittel Rg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mholtz Halvar Mittel Rg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mholtz Halvar Mittel Rg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9CEF5-04F8-B101-0C3F-330C448C0D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A9F04D-79D8-EE39-4CDB-ADC8AD05A2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33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AI-24">
      <a:dk1>
        <a:srgbClr val="002764"/>
      </a:dk1>
      <a:lt1>
        <a:srgbClr val="FEFFFF"/>
      </a:lt1>
      <a:dk2>
        <a:srgbClr val="00E4B9"/>
      </a:dk2>
      <a:lt2>
        <a:srgbClr val="CBEEF9"/>
      </a:lt2>
      <a:accent1>
        <a:srgbClr val="10C5FF"/>
      </a:accent1>
      <a:accent2>
        <a:srgbClr val="EAFCFD"/>
      </a:accent2>
      <a:accent3>
        <a:srgbClr val="005AA0"/>
      </a:accent3>
      <a:accent4>
        <a:srgbClr val="002762"/>
      </a:accent4>
      <a:accent5>
        <a:srgbClr val="E9E7EA"/>
      </a:accent5>
      <a:accent6>
        <a:srgbClr val="CCECFA"/>
      </a:accent6>
      <a:hlink>
        <a:srgbClr val="00E5B9"/>
      </a:hlink>
      <a:folHlink>
        <a:srgbClr val="00276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AI-master copy" id="{7B9DBC64-28E1-CF47-86AB-DDC9CEBBBC94}" vid="{DA176037-F2DE-2945-849A-5246D21A1E1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Helmholtz Halvar Mittel Rg</vt:lpstr>
      <vt:lpstr>Hermann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Ina Ivanova</dc:creator>
  <cp:lastModifiedBy>Ina Ivanova</cp:lastModifiedBy>
  <cp:revision>3</cp:revision>
  <dcterms:created xsi:type="dcterms:W3CDTF">2024-05-21T01:36:35Z</dcterms:created>
  <dcterms:modified xsi:type="dcterms:W3CDTF">2024-12-10T13:27:54Z</dcterms:modified>
</cp:coreProperties>
</file>