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B0EB"/>
    <a:srgbClr val="102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3"/>
    <p:restoredTop sz="94717"/>
  </p:normalViewPr>
  <p:slideViewPr>
    <p:cSldViewPr snapToGrid="0">
      <p:cViewPr>
        <p:scale>
          <a:sx n="162" d="100"/>
          <a:sy n="162" d="100"/>
        </p:scale>
        <p:origin x="15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4C5B0-1DC2-9B41-971D-43B0A32A8A92}" type="datetimeFigureOut">
              <a:rPr lang="en-US" smtClean="0"/>
              <a:t>6/3/24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63AAF-204B-B24B-8A2A-ACF61EFD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40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63AAF-204B-B24B-8A2A-ACF61EFD3A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6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7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5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6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5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6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8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8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7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4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1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1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A45D0F-ED09-6842-90BF-BA4FFFF95A55}" type="datetimeFigureOut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8B2208-25FD-0D4F-8E52-F88139EACE7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F01088-7E94-CCF4-4C9B-B92ADE88923C}"/>
              </a:ext>
            </a:extLst>
          </p:cNvPr>
          <p:cNvSpPr/>
          <p:nvPr userDrawn="1"/>
        </p:nvSpPr>
        <p:spPr>
          <a:xfrm>
            <a:off x="-15498" y="0"/>
            <a:ext cx="325464" cy="9906000"/>
          </a:xfrm>
          <a:prstGeom prst="rect">
            <a:avLst/>
          </a:prstGeom>
          <a:solidFill>
            <a:srgbClr val="102F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98D133-A02C-7F95-B256-47F2A76F62EF}"/>
              </a:ext>
            </a:extLst>
          </p:cNvPr>
          <p:cNvSpPr/>
          <p:nvPr userDrawn="1"/>
        </p:nvSpPr>
        <p:spPr>
          <a:xfrm>
            <a:off x="313063" y="0"/>
            <a:ext cx="201478" cy="8901193"/>
          </a:xfrm>
          <a:prstGeom prst="rect">
            <a:avLst/>
          </a:prstGeom>
          <a:solidFill>
            <a:srgbClr val="0DB0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19D99E3C-C1E9-BF6A-097D-484B22026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1" b="18007"/>
          <a:stretch/>
        </p:blipFill>
        <p:spPr>
          <a:xfrm>
            <a:off x="622429" y="138004"/>
            <a:ext cx="1908380" cy="27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30D11372-268F-AA6A-836E-D4EB94043AA3}"/>
              </a:ext>
            </a:extLst>
          </p:cNvPr>
          <p:cNvSpPr txBox="1"/>
          <p:nvPr/>
        </p:nvSpPr>
        <p:spPr>
          <a:xfrm>
            <a:off x="713364" y="569004"/>
            <a:ext cx="5662722" cy="541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022157">
              <a:spcBef>
                <a:spcPct val="20000"/>
              </a:spcBef>
              <a:defRPr/>
            </a:pPr>
            <a:r>
              <a:rPr lang="en-US" sz="1700" dirty="0">
                <a:solidFill>
                  <a:srgbClr val="102F6F"/>
                </a:solidFill>
                <a:latin typeface="Helmholtz Halvar Mittel Rg" pitchFamily="2" charset="0"/>
                <a:cs typeface="Adelle Sans Devanagari" panose="02000503000000020004" pitchFamily="2" charset="-78"/>
              </a:rPr>
              <a:t>This Scientific Poster Template Is Provided By Helmholtz AI</a:t>
            </a:r>
            <a:br>
              <a:rPr lang="en-US" sz="1700" dirty="0">
                <a:solidFill>
                  <a:srgbClr val="102F6F"/>
                </a:solidFill>
                <a:latin typeface="Helmholtz Halvar Mittel Rg" pitchFamily="2" charset="0"/>
                <a:cs typeface="Adelle Sans Devanagari" panose="02000503000000020004" pitchFamily="2" charset="-78"/>
              </a:rPr>
            </a:br>
            <a:r>
              <a:rPr lang="en-US" sz="1700" dirty="0">
                <a:solidFill>
                  <a:srgbClr val="102F6F"/>
                </a:solidFill>
                <a:latin typeface="Helmholtz Halvar Mittel Rg" pitchFamily="2" charset="0"/>
                <a:cs typeface="Adelle Sans Devanagari" panose="02000503000000020004" pitchFamily="2" charset="-78"/>
              </a:rPr>
              <a:t>Enter A Title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A1EECF24-F359-AC5A-05C1-B7047FF8C0FA}"/>
              </a:ext>
            </a:extLst>
          </p:cNvPr>
          <p:cNvSpPr txBox="1"/>
          <p:nvPr/>
        </p:nvSpPr>
        <p:spPr>
          <a:xfrm>
            <a:off x="713364" y="1232403"/>
            <a:ext cx="5662722" cy="406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srgbClr val="0DB0EB"/>
                </a:solidFill>
                <a:latin typeface="Helmholtz Halvar Mittel Rg" pitchFamily="2" charset="0"/>
                <a:cs typeface="Arial" pitchFamily="34" charset="0"/>
              </a:rPr>
              <a:t>Add Author Names and Information</a:t>
            </a:r>
          </a:p>
          <a:p>
            <a:pPr>
              <a:defRPr/>
            </a:pPr>
            <a:r>
              <a:rPr lang="en-US" sz="1200" dirty="0">
                <a:solidFill>
                  <a:srgbClr val="0DB0EB"/>
                </a:solidFill>
                <a:latin typeface="Helmholtz Halvar Mittel Rg" pitchFamily="2" charset="0"/>
                <a:cs typeface="Arial" pitchFamily="34" charset="0"/>
              </a:rPr>
              <a:t>Include University or Department Names if Needed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DA22884-81A1-A269-C4EA-7D86769D2D0C}"/>
              </a:ext>
            </a:extLst>
          </p:cNvPr>
          <p:cNvSpPr txBox="1"/>
          <p:nvPr/>
        </p:nvSpPr>
        <p:spPr>
          <a:xfrm>
            <a:off x="665169" y="8980989"/>
            <a:ext cx="36786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02F6F"/>
                </a:solidFill>
                <a:latin typeface="Hermann Bold" pitchFamily="2" charset="0"/>
                <a:cs typeface="Adelle Sans Devanagari" panose="02000503000000020004" pitchFamily="2" charset="-78"/>
              </a:rPr>
              <a:t>REFERENCES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F3CDA14-DBE1-6114-1ABC-4841439F64B9}"/>
              </a:ext>
            </a:extLst>
          </p:cNvPr>
          <p:cNvSpPr txBox="1"/>
          <p:nvPr/>
        </p:nvSpPr>
        <p:spPr>
          <a:xfrm>
            <a:off x="713364" y="2233017"/>
            <a:ext cx="27717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02F6F"/>
                </a:solidFill>
                <a:latin typeface="Helmholtz Halvar Mittel Rg" pitchFamily="2" charset="0"/>
                <a:cs typeface="Adelle Sans Devanagari" panose="02000503000000020004" pitchFamily="2" charset="-78"/>
              </a:rPr>
              <a:t>Add your information, graphs and images to this section.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AC483FD-AA01-C9D7-B92A-AB17925E6706}"/>
              </a:ext>
            </a:extLst>
          </p:cNvPr>
          <p:cNvSpPr txBox="1"/>
          <p:nvPr/>
        </p:nvSpPr>
        <p:spPr>
          <a:xfrm>
            <a:off x="849278" y="1972494"/>
            <a:ext cx="36786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02F6F"/>
                </a:solidFill>
                <a:latin typeface="Hermann Bold" pitchFamily="2" charset="0"/>
                <a:cs typeface="Adelle Sans Devanagari" panose="02000503000000020004" pitchFamily="2" charset="-78"/>
              </a:rPr>
              <a:t>Introduction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39418CD-5FDE-D12F-6BE5-085D194E1837}"/>
              </a:ext>
            </a:extLst>
          </p:cNvPr>
          <p:cNvGrpSpPr/>
          <p:nvPr/>
        </p:nvGrpSpPr>
        <p:grpSpPr>
          <a:xfrm>
            <a:off x="713365" y="1989428"/>
            <a:ext cx="2614721" cy="176277"/>
            <a:chOff x="713365" y="1989428"/>
            <a:chExt cx="2614721" cy="176277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38A2B5C-366E-92A9-3B36-288634655B69}"/>
                </a:ext>
              </a:extLst>
            </p:cNvPr>
            <p:cNvSpPr/>
            <p:nvPr/>
          </p:nvSpPr>
          <p:spPr>
            <a:xfrm>
              <a:off x="713365" y="1989428"/>
              <a:ext cx="184103" cy="176277"/>
            </a:xfrm>
            <a:prstGeom prst="rect">
              <a:avLst/>
            </a:prstGeom>
            <a:solidFill>
              <a:srgbClr val="102F6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E60BD3F-A652-B589-5A3B-2E580FAB43D5}"/>
                </a:ext>
              </a:extLst>
            </p:cNvPr>
            <p:cNvCxnSpPr>
              <a:cxnSpLocks/>
            </p:cNvCxnSpPr>
            <p:nvPr/>
          </p:nvCxnSpPr>
          <p:spPr>
            <a:xfrm>
              <a:off x="714632" y="1995332"/>
              <a:ext cx="2613454" cy="0"/>
            </a:xfrm>
            <a:prstGeom prst="line">
              <a:avLst/>
            </a:prstGeom>
            <a:ln>
              <a:solidFill>
                <a:srgbClr val="102F6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80AAC55-786F-5BFA-213F-0328072D76CA}"/>
              </a:ext>
            </a:extLst>
          </p:cNvPr>
          <p:cNvGrpSpPr/>
          <p:nvPr/>
        </p:nvGrpSpPr>
        <p:grpSpPr>
          <a:xfrm>
            <a:off x="3781077" y="1972493"/>
            <a:ext cx="3824028" cy="474453"/>
            <a:chOff x="3627825" y="1974008"/>
            <a:chExt cx="3824028" cy="47445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888CF6C-E1DE-A639-0323-3A9A071EF575}"/>
                </a:ext>
              </a:extLst>
            </p:cNvPr>
            <p:cNvSpPr/>
            <p:nvPr/>
          </p:nvSpPr>
          <p:spPr>
            <a:xfrm>
              <a:off x="3627825" y="1989428"/>
              <a:ext cx="184103" cy="176277"/>
            </a:xfrm>
            <a:prstGeom prst="rect">
              <a:avLst/>
            </a:prstGeom>
            <a:solidFill>
              <a:srgbClr val="102F6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65B35954-BFE0-3E34-3E99-F349439B6FE7}"/>
                </a:ext>
              </a:extLst>
            </p:cNvPr>
            <p:cNvGrpSpPr/>
            <p:nvPr/>
          </p:nvGrpSpPr>
          <p:grpSpPr>
            <a:xfrm>
              <a:off x="3627825" y="1974008"/>
              <a:ext cx="3824028" cy="474453"/>
              <a:chOff x="3627825" y="1974008"/>
              <a:chExt cx="3824028" cy="47445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1416774-A14B-FB81-9D18-72F7931E829B}"/>
                  </a:ext>
                </a:extLst>
              </p:cNvPr>
              <p:cNvSpPr txBox="1"/>
              <p:nvPr/>
            </p:nvSpPr>
            <p:spPr>
              <a:xfrm>
                <a:off x="3627825" y="2233017"/>
                <a:ext cx="277172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rgbClr val="102F6F"/>
                    </a:solidFill>
                    <a:latin typeface="Helmholtz Halvar Mittel Rg" pitchFamily="2" charset="0"/>
                    <a:cs typeface="Adelle Sans Devanagari" panose="02000503000000020004" pitchFamily="2" charset="-78"/>
                  </a:rPr>
                  <a:t>Add your information, graphs and images to this section.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075963C-A389-20CD-493A-5FC21DF90F68}"/>
                  </a:ext>
                </a:extLst>
              </p:cNvPr>
              <p:cNvSpPr txBox="1"/>
              <p:nvPr/>
            </p:nvSpPr>
            <p:spPr>
              <a:xfrm>
                <a:off x="3773215" y="1974008"/>
                <a:ext cx="367863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102F6F"/>
                    </a:solidFill>
                    <a:latin typeface="Hermann Bold" pitchFamily="2" charset="0"/>
                    <a:cs typeface="Adelle Sans Devanagari" panose="02000503000000020004" pitchFamily="2" charset="-78"/>
                  </a:rPr>
                  <a:t>Results</a:t>
                </a:r>
                <a:endParaRPr lang="en-US" sz="1200" dirty="0">
                  <a:solidFill>
                    <a:srgbClr val="102F6F"/>
                  </a:solidFill>
                  <a:latin typeface="Hermann Bold" pitchFamily="2" charset="0"/>
                  <a:cs typeface="Adelle Sans Devanagari" panose="02000503000000020004" pitchFamily="2" charset="-78"/>
                </a:endParaRPr>
              </a:p>
            </p:txBody>
          </p: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88E48961-309B-3AD0-CCE7-F29DE2A320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27825" y="1989428"/>
                <a:ext cx="2595009" cy="0"/>
              </a:xfrm>
              <a:prstGeom prst="line">
                <a:avLst/>
              </a:prstGeom>
              <a:ln>
                <a:solidFill>
                  <a:srgbClr val="102F6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47CEEDF-6420-D639-5A09-A9353A34CD29}"/>
              </a:ext>
            </a:extLst>
          </p:cNvPr>
          <p:cNvGrpSpPr/>
          <p:nvPr/>
        </p:nvGrpSpPr>
        <p:grpSpPr>
          <a:xfrm>
            <a:off x="708368" y="5519055"/>
            <a:ext cx="3819548" cy="467729"/>
            <a:chOff x="708368" y="5519055"/>
            <a:chExt cx="3819548" cy="467729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4195F46-7360-2CE9-EB99-C95E97D82F46}"/>
                </a:ext>
              </a:extLst>
            </p:cNvPr>
            <p:cNvSpPr txBox="1"/>
            <p:nvPr/>
          </p:nvSpPr>
          <p:spPr>
            <a:xfrm>
              <a:off x="708368" y="5771340"/>
              <a:ext cx="272063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102F6F"/>
                  </a:solidFill>
                  <a:latin typeface="Helmholtz Halvar Mittel Rg" pitchFamily="2" charset="0"/>
                  <a:cs typeface="Adelle Sans Devanagari" panose="02000503000000020004" pitchFamily="2" charset="-78"/>
                </a:rPr>
                <a:t>Add your information, graphs and images to this section.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FDBB6BE-1516-E517-A807-006064D35ED3}"/>
                </a:ext>
              </a:extLst>
            </p:cNvPr>
            <p:cNvSpPr txBox="1"/>
            <p:nvPr/>
          </p:nvSpPr>
          <p:spPr>
            <a:xfrm>
              <a:off x="849278" y="5519055"/>
              <a:ext cx="367863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102F6F"/>
                  </a:solidFill>
                  <a:latin typeface="Hermann Bold" pitchFamily="2" charset="0"/>
                  <a:cs typeface="Adelle Sans Devanagari" panose="02000503000000020004" pitchFamily="2" charset="-78"/>
                </a:rPr>
                <a:t>Methodology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F3643CA-ECF4-8017-C42B-8F0FB228627D}"/>
                </a:ext>
              </a:extLst>
            </p:cNvPr>
            <p:cNvSpPr/>
            <p:nvPr/>
          </p:nvSpPr>
          <p:spPr>
            <a:xfrm>
              <a:off x="708369" y="5527751"/>
              <a:ext cx="184103" cy="176277"/>
            </a:xfrm>
            <a:prstGeom prst="rect">
              <a:avLst/>
            </a:prstGeom>
            <a:solidFill>
              <a:srgbClr val="102F6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1E94234-9D53-68EB-4C7C-264B4B330361}"/>
                </a:ext>
              </a:extLst>
            </p:cNvPr>
            <p:cNvCxnSpPr>
              <a:cxnSpLocks/>
            </p:cNvCxnSpPr>
            <p:nvPr/>
          </p:nvCxnSpPr>
          <p:spPr>
            <a:xfrm>
              <a:off x="708369" y="5534014"/>
              <a:ext cx="2619717" cy="0"/>
            </a:xfrm>
            <a:prstGeom prst="line">
              <a:avLst/>
            </a:prstGeom>
            <a:ln>
              <a:solidFill>
                <a:srgbClr val="102F6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BF15BDE-1D49-6CF8-1033-3A3A396C1FCC}"/>
              </a:ext>
            </a:extLst>
          </p:cNvPr>
          <p:cNvGrpSpPr/>
          <p:nvPr/>
        </p:nvGrpSpPr>
        <p:grpSpPr>
          <a:xfrm>
            <a:off x="3627825" y="6571797"/>
            <a:ext cx="3824028" cy="472325"/>
            <a:chOff x="3627825" y="5514459"/>
            <a:chExt cx="3824028" cy="47232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391FBB4-8AF3-013D-F125-E71AE32A878D}"/>
                </a:ext>
              </a:extLst>
            </p:cNvPr>
            <p:cNvSpPr txBox="1"/>
            <p:nvPr/>
          </p:nvSpPr>
          <p:spPr>
            <a:xfrm>
              <a:off x="3627825" y="5771340"/>
              <a:ext cx="292497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102F6F"/>
                  </a:solidFill>
                  <a:latin typeface="Helmholtz Halvar Mittel Rg" pitchFamily="2" charset="0"/>
                  <a:cs typeface="Adelle Sans Devanagari" panose="02000503000000020004" pitchFamily="2" charset="-78"/>
                </a:rPr>
                <a:t>Add your information, graphs and images to this section.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1300DCF-A847-F75E-F2A3-95FDDCABC96B}"/>
                </a:ext>
              </a:extLst>
            </p:cNvPr>
            <p:cNvSpPr txBox="1"/>
            <p:nvPr/>
          </p:nvSpPr>
          <p:spPr>
            <a:xfrm>
              <a:off x="3773215" y="5514459"/>
              <a:ext cx="367863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102F6F"/>
                  </a:solidFill>
                  <a:latin typeface="Hermann Bold" pitchFamily="2" charset="0"/>
                  <a:cs typeface="Adelle Sans Devanagari" panose="02000503000000020004" pitchFamily="2" charset="-78"/>
                </a:rPr>
                <a:t>Conclusion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71C1A25-846D-C78C-97BB-58E4A5C71F73}"/>
                </a:ext>
              </a:extLst>
            </p:cNvPr>
            <p:cNvSpPr/>
            <p:nvPr/>
          </p:nvSpPr>
          <p:spPr>
            <a:xfrm>
              <a:off x="3627825" y="5527751"/>
              <a:ext cx="184103" cy="176277"/>
            </a:xfrm>
            <a:prstGeom prst="rect">
              <a:avLst/>
            </a:prstGeom>
            <a:solidFill>
              <a:srgbClr val="102F6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0A84B36-1592-300B-C6B9-40BC13F0EA0E}"/>
                </a:ext>
              </a:extLst>
            </p:cNvPr>
            <p:cNvCxnSpPr>
              <a:cxnSpLocks/>
            </p:cNvCxnSpPr>
            <p:nvPr/>
          </p:nvCxnSpPr>
          <p:spPr>
            <a:xfrm>
              <a:off x="3627825" y="5527751"/>
              <a:ext cx="2599980" cy="0"/>
            </a:xfrm>
            <a:prstGeom prst="line">
              <a:avLst/>
            </a:prstGeom>
            <a:ln>
              <a:solidFill>
                <a:srgbClr val="102F6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0A9D9B1-35ED-8C2C-6043-ADBFA06CD847}"/>
              </a:ext>
            </a:extLst>
          </p:cNvPr>
          <p:cNvCxnSpPr>
            <a:cxnSpLocks/>
          </p:cNvCxnSpPr>
          <p:nvPr/>
        </p:nvCxnSpPr>
        <p:spPr>
          <a:xfrm>
            <a:off x="708369" y="8927003"/>
            <a:ext cx="5455364" cy="0"/>
          </a:xfrm>
          <a:prstGeom prst="line">
            <a:avLst/>
          </a:prstGeom>
          <a:ln>
            <a:solidFill>
              <a:srgbClr val="0DB0E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ED4D9D1-2708-6F33-E3F9-64A51908FAEE}"/>
              </a:ext>
            </a:extLst>
          </p:cNvPr>
          <p:cNvSpPr txBox="1"/>
          <p:nvPr/>
        </p:nvSpPr>
        <p:spPr>
          <a:xfrm>
            <a:off x="672770" y="9182945"/>
            <a:ext cx="27156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02F6F"/>
                </a:solidFill>
                <a:latin typeface="Helmholtz Halvar Mittel Rg" pitchFamily="2" charset="0"/>
                <a:cs typeface="Adelle Sans Devanagari" panose="02000503000000020004" pitchFamily="2" charset="-78"/>
              </a:rPr>
              <a:t>Add your information to this section.</a:t>
            </a:r>
          </a:p>
        </p:txBody>
      </p:sp>
    </p:spTree>
    <p:extLst>
      <p:ext uri="{BB962C8B-B14F-4D97-AF65-F5344CB8AC3E}">
        <p14:creationId xmlns:p14="http://schemas.microsoft.com/office/powerpoint/2010/main" val="1827536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82</Words>
  <Application>Microsoft Macintosh PowerPoint</Application>
  <PresentationFormat>A4 Paper (210x297 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Helmholtz Halvar Mittel Rg</vt:lpstr>
      <vt:lpstr>Hermann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Ina Ivanova</dc:creator>
  <cp:lastModifiedBy>Ina Ivanova</cp:lastModifiedBy>
  <cp:revision>4</cp:revision>
  <dcterms:created xsi:type="dcterms:W3CDTF">2024-05-17T14:28:44Z</dcterms:created>
  <dcterms:modified xsi:type="dcterms:W3CDTF">2024-06-03T06:43:19Z</dcterms:modified>
</cp:coreProperties>
</file>